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13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8/5/14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8/5/14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8/5/14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8/5/14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8/5/14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8/5/14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8/5/14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8/5/14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8/5/14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8/5/14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8/5/14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8/5/14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8/5/14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8/5/14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8/5/14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8/5/14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8/5/14</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 THEMES OF GEOGRAPHY</a:t>
            </a:r>
            <a:endParaRPr lang="en-US" dirty="0"/>
          </a:p>
        </p:txBody>
      </p:sp>
    </p:spTree>
    <p:extLst>
      <p:ext uri="{BB962C8B-B14F-4D97-AF65-F5344CB8AC3E}">
        <p14:creationId xmlns:p14="http://schemas.microsoft.com/office/powerpoint/2010/main" val="2667131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a:t>
            </a:r>
            <a:endParaRPr lang="en-US" dirty="0"/>
          </a:p>
        </p:txBody>
      </p:sp>
      <p:sp>
        <p:nvSpPr>
          <p:cNvPr id="3" name="Content Placeholder 2"/>
          <p:cNvSpPr>
            <a:spLocks noGrp="1"/>
          </p:cNvSpPr>
          <p:nvPr>
            <p:ph idx="1"/>
          </p:nvPr>
        </p:nvSpPr>
        <p:spPr/>
        <p:txBody>
          <a:bodyPr/>
          <a:lstStyle/>
          <a:p>
            <a:pPr>
              <a:spcAft>
                <a:spcPts val="0"/>
              </a:spcAft>
              <a:defRPr/>
            </a:pPr>
            <a:r>
              <a:rPr lang="en-US" sz="3600" dirty="0">
                <a:solidFill>
                  <a:srgbClr val="FF0000"/>
                </a:solidFill>
                <a:latin typeface="Arial Rounded MT Bold" pitchFamily="34" charset="0"/>
                <a:cs typeface="Arial" pitchFamily="34" charset="0"/>
              </a:rPr>
              <a:t>All places have characteristics that set them </a:t>
            </a:r>
            <a:r>
              <a:rPr lang="en-US" sz="3600" b="1" u="sng" dirty="0">
                <a:solidFill>
                  <a:srgbClr val="FF0000"/>
                </a:solidFill>
                <a:latin typeface="Arial Rounded MT Bold" pitchFamily="34" charset="0"/>
                <a:cs typeface="Arial" pitchFamily="34" charset="0"/>
              </a:rPr>
              <a:t>apart</a:t>
            </a:r>
            <a:r>
              <a:rPr lang="en-US" sz="3600" dirty="0">
                <a:solidFill>
                  <a:srgbClr val="FF0000"/>
                </a:solidFill>
                <a:latin typeface="Arial Rounded MT Bold" pitchFamily="34" charset="0"/>
                <a:cs typeface="Arial" pitchFamily="34" charset="0"/>
              </a:rPr>
              <a:t> from other </a:t>
            </a:r>
            <a:r>
              <a:rPr lang="en-US" sz="3600" b="1" u="sng" dirty="0">
                <a:solidFill>
                  <a:srgbClr val="FF0000"/>
                </a:solidFill>
                <a:latin typeface="Arial Rounded MT Bold" pitchFamily="34" charset="0"/>
                <a:cs typeface="Arial" pitchFamily="34" charset="0"/>
              </a:rPr>
              <a:t>places</a:t>
            </a:r>
            <a:r>
              <a:rPr lang="en-US" sz="3600" dirty="0">
                <a:solidFill>
                  <a:srgbClr val="FF0000"/>
                </a:solidFill>
                <a:latin typeface="Arial Rounded MT Bold" pitchFamily="34" charset="0"/>
                <a:cs typeface="Arial" pitchFamily="34" charset="0"/>
              </a:rPr>
              <a:t>.</a:t>
            </a:r>
          </a:p>
          <a:p>
            <a:pPr>
              <a:spcAft>
                <a:spcPts val="0"/>
              </a:spcAft>
              <a:defRPr/>
            </a:pPr>
            <a:endParaRPr lang="en-US" sz="3600" dirty="0">
              <a:solidFill>
                <a:srgbClr val="FF0000"/>
              </a:solidFill>
              <a:latin typeface="Arial Rounded MT Bold" pitchFamily="34" charset="0"/>
              <a:cs typeface="Arial" pitchFamily="34" charset="0"/>
            </a:endParaRPr>
          </a:p>
          <a:p>
            <a:pPr>
              <a:spcAft>
                <a:spcPts val="0"/>
              </a:spcAft>
              <a:defRPr/>
            </a:pPr>
            <a:r>
              <a:rPr lang="en-US" sz="3600" dirty="0">
                <a:solidFill>
                  <a:srgbClr val="FF0000"/>
                </a:solidFill>
                <a:latin typeface="Arial Rounded MT Bold" pitchFamily="34" charset="0"/>
                <a:cs typeface="Arial" pitchFamily="34" charset="0"/>
              </a:rPr>
              <a:t>Geographers describe places by both their </a:t>
            </a:r>
            <a:r>
              <a:rPr lang="en-US" sz="3600" b="1" u="sng" dirty="0">
                <a:solidFill>
                  <a:srgbClr val="FF0000"/>
                </a:solidFill>
                <a:latin typeface="Arial Rounded MT Bold" pitchFamily="34" charset="0"/>
                <a:cs typeface="Arial" pitchFamily="34" charset="0"/>
              </a:rPr>
              <a:t>physical</a:t>
            </a:r>
            <a:r>
              <a:rPr lang="en-US" sz="3600" dirty="0">
                <a:solidFill>
                  <a:srgbClr val="FF0000"/>
                </a:solidFill>
                <a:latin typeface="Arial Rounded MT Bold" pitchFamily="34" charset="0"/>
                <a:cs typeface="Arial" pitchFamily="34" charset="0"/>
              </a:rPr>
              <a:t> and </a:t>
            </a:r>
            <a:r>
              <a:rPr lang="en-US" sz="3600" b="1" u="sng" dirty="0">
                <a:solidFill>
                  <a:srgbClr val="FF0000"/>
                </a:solidFill>
                <a:latin typeface="Arial Rounded MT Bold" pitchFamily="34" charset="0"/>
                <a:cs typeface="Arial" pitchFamily="34" charset="0"/>
              </a:rPr>
              <a:t>human</a:t>
            </a:r>
            <a:r>
              <a:rPr lang="en-US" sz="3600" b="1" dirty="0">
                <a:solidFill>
                  <a:srgbClr val="FF0000"/>
                </a:solidFill>
                <a:latin typeface="Arial Rounded MT Bold" pitchFamily="34" charset="0"/>
                <a:cs typeface="Arial" pitchFamily="34" charset="0"/>
              </a:rPr>
              <a:t> </a:t>
            </a:r>
            <a:r>
              <a:rPr lang="en-US" sz="3600" dirty="0">
                <a:solidFill>
                  <a:srgbClr val="FF0000"/>
                </a:solidFill>
                <a:latin typeface="Arial Rounded MT Bold" pitchFamily="34" charset="0"/>
                <a:cs typeface="Arial" pitchFamily="34" charset="0"/>
              </a:rPr>
              <a:t>characteristics</a:t>
            </a:r>
          </a:p>
          <a:p>
            <a:endParaRPr lang="en-US" dirty="0"/>
          </a:p>
        </p:txBody>
      </p:sp>
    </p:spTree>
    <p:extLst>
      <p:ext uri="{BB962C8B-B14F-4D97-AF65-F5344CB8AC3E}">
        <p14:creationId xmlns:p14="http://schemas.microsoft.com/office/powerpoint/2010/main" val="2104507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a:t>
            </a:r>
            <a:endParaRPr lang="en-US" dirty="0"/>
          </a:p>
        </p:txBody>
      </p:sp>
      <p:sp>
        <p:nvSpPr>
          <p:cNvPr id="3" name="Content Placeholder 2"/>
          <p:cNvSpPr>
            <a:spLocks noGrp="1"/>
          </p:cNvSpPr>
          <p:nvPr>
            <p:ph idx="1"/>
          </p:nvPr>
        </p:nvSpPr>
        <p:spPr/>
        <p:txBody>
          <a:bodyPr>
            <a:normAutofit lnSpcReduction="10000"/>
          </a:bodyPr>
          <a:lstStyle/>
          <a:p>
            <a:r>
              <a:rPr lang="en-US" sz="3600" dirty="0"/>
              <a:t>Physical Features – landforms, ecosystems, climate, animal life, other geographic </a:t>
            </a:r>
            <a:r>
              <a:rPr lang="en-US" sz="3600" dirty="0" smtClean="0"/>
              <a:t>features</a:t>
            </a:r>
          </a:p>
          <a:p>
            <a:r>
              <a:rPr lang="en-US" sz="3600" dirty="0" smtClean="0"/>
              <a:t>Human Characteristics:  languages</a:t>
            </a:r>
            <a:r>
              <a:rPr lang="en-US" sz="3600" dirty="0"/>
              <a:t>, art, customs,  economy, government, architecture, religion, </a:t>
            </a:r>
            <a:r>
              <a:rPr lang="en-US" sz="3600" dirty="0" smtClean="0"/>
              <a:t>food and </a:t>
            </a:r>
            <a:r>
              <a:rPr lang="en-US" sz="3600" dirty="0"/>
              <a:t>so on…</a:t>
            </a:r>
          </a:p>
          <a:p>
            <a:endParaRPr lang="en-US" dirty="0"/>
          </a:p>
          <a:p>
            <a:endParaRPr lang="en-US" dirty="0"/>
          </a:p>
        </p:txBody>
      </p:sp>
    </p:spTree>
    <p:extLst>
      <p:ext uri="{BB962C8B-B14F-4D97-AF65-F5344CB8AC3E}">
        <p14:creationId xmlns:p14="http://schemas.microsoft.com/office/powerpoint/2010/main" val="3091744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a:t>
            </a:r>
            <a:endParaRPr lang="en-US" dirty="0"/>
          </a:p>
        </p:txBody>
      </p:sp>
      <p:sp>
        <p:nvSpPr>
          <p:cNvPr id="3" name="Content Placeholder 2"/>
          <p:cNvSpPr>
            <a:spLocks noGrp="1"/>
          </p:cNvSpPr>
          <p:nvPr>
            <p:ph idx="1"/>
          </p:nvPr>
        </p:nvSpPr>
        <p:spPr/>
        <p:txBody>
          <a:bodyPr>
            <a:normAutofit lnSpcReduction="10000"/>
          </a:bodyPr>
          <a:lstStyle/>
          <a:p>
            <a:r>
              <a:rPr lang="en-US" sz="3200" dirty="0"/>
              <a:t>Every point on earth has a specific location.</a:t>
            </a:r>
          </a:p>
          <a:p>
            <a:r>
              <a:rPr lang="en-US" sz="3200" dirty="0"/>
              <a:t>Absolute location - the position of a place on the globe using the grid of longitude and latitude lines</a:t>
            </a:r>
            <a:r>
              <a:rPr lang="en-US" sz="3200" dirty="0" smtClean="0"/>
              <a:t>.</a:t>
            </a:r>
            <a:endParaRPr lang="en-US" sz="3200" dirty="0"/>
          </a:p>
          <a:p>
            <a:r>
              <a:rPr lang="en-US" sz="3200" dirty="0"/>
              <a:t>Relative location - the location of a place compared to other places</a:t>
            </a:r>
          </a:p>
          <a:p>
            <a:endParaRPr lang="en-US" dirty="0"/>
          </a:p>
        </p:txBody>
      </p:sp>
    </p:spTree>
    <p:extLst>
      <p:ext uri="{BB962C8B-B14F-4D97-AF65-F5344CB8AC3E}">
        <p14:creationId xmlns:p14="http://schemas.microsoft.com/office/powerpoint/2010/main" val="2584406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MOVEMENT</a:t>
            </a:r>
            <a:endParaRPr lang="en-US" dirty="0"/>
          </a:p>
        </p:txBody>
      </p:sp>
      <p:sp>
        <p:nvSpPr>
          <p:cNvPr id="3" name="Content Placeholder 2"/>
          <p:cNvSpPr>
            <a:spLocks noGrp="1"/>
          </p:cNvSpPr>
          <p:nvPr>
            <p:ph idx="1"/>
          </p:nvPr>
        </p:nvSpPr>
        <p:spPr/>
        <p:txBody>
          <a:bodyPr>
            <a:normAutofit lnSpcReduction="10000"/>
          </a:bodyPr>
          <a:lstStyle/>
          <a:p>
            <a:r>
              <a:rPr lang="en-US" sz="3600" dirty="0"/>
              <a:t>Interaction of people, places and things through travel from place to place and  use of products, information, and ideas from sources beyond our immediate environment.  This all explains the theme of Movement.</a:t>
            </a:r>
          </a:p>
          <a:p>
            <a:endParaRPr lang="en-US" dirty="0"/>
          </a:p>
        </p:txBody>
      </p:sp>
    </p:spTree>
    <p:extLst>
      <p:ext uri="{BB962C8B-B14F-4D97-AF65-F5344CB8AC3E}">
        <p14:creationId xmlns:p14="http://schemas.microsoft.com/office/powerpoint/2010/main" val="2542254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t>
            </a:r>
            <a:endParaRPr lang="en-US" dirty="0"/>
          </a:p>
        </p:txBody>
      </p:sp>
      <p:sp>
        <p:nvSpPr>
          <p:cNvPr id="3" name="Content Placeholder 2"/>
          <p:cNvSpPr>
            <a:spLocks noGrp="1"/>
          </p:cNvSpPr>
          <p:nvPr>
            <p:ph idx="1"/>
          </p:nvPr>
        </p:nvSpPr>
        <p:spPr/>
        <p:txBody>
          <a:bodyPr>
            <a:normAutofit/>
          </a:bodyPr>
          <a:lstStyle/>
          <a:p>
            <a:r>
              <a:rPr lang="en-US" sz="3200" dirty="0"/>
              <a:t>Region - an area on the Earth that is defined by certain similar characteristics.</a:t>
            </a:r>
          </a:p>
          <a:p>
            <a:endParaRPr lang="en-US" sz="3200" dirty="0"/>
          </a:p>
          <a:p>
            <a:r>
              <a:rPr lang="en-US" sz="3200" dirty="0"/>
              <a:t>These similar characteristics may be physical, human, or cultural. </a:t>
            </a:r>
          </a:p>
        </p:txBody>
      </p:sp>
    </p:spTree>
    <p:extLst>
      <p:ext uri="{BB962C8B-B14F-4D97-AF65-F5344CB8AC3E}">
        <p14:creationId xmlns:p14="http://schemas.microsoft.com/office/powerpoint/2010/main" val="105140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68940"/>
            <a:ext cx="8001000" cy="2017060"/>
          </a:xfrm>
        </p:spPr>
        <p:txBody>
          <a:bodyPr/>
          <a:lstStyle/>
          <a:p>
            <a:r>
              <a:rPr lang="en-US" dirty="0" smtClean="0"/>
              <a:t>HUMAN-ENVIRONMENT INTERACTION</a:t>
            </a:r>
            <a:endParaRPr lang="en-US" dirty="0"/>
          </a:p>
        </p:txBody>
      </p:sp>
      <p:sp>
        <p:nvSpPr>
          <p:cNvPr id="3" name="Content Placeholder 2"/>
          <p:cNvSpPr>
            <a:spLocks noGrp="1"/>
          </p:cNvSpPr>
          <p:nvPr>
            <p:ph idx="1"/>
          </p:nvPr>
        </p:nvSpPr>
        <p:spPr>
          <a:xfrm>
            <a:off x="571500" y="2808941"/>
            <a:ext cx="8001000" cy="3210858"/>
          </a:xfrm>
        </p:spPr>
        <p:txBody>
          <a:bodyPr/>
          <a:lstStyle/>
          <a:p>
            <a:r>
              <a:rPr lang="en-US" sz="3200" dirty="0"/>
              <a:t>Human-environment interaction looks at the relationships between people and their environment; how people adapt to the environment and how they change it. </a:t>
            </a:r>
          </a:p>
          <a:p>
            <a:endParaRPr lang="en-US" dirty="0"/>
          </a:p>
        </p:txBody>
      </p:sp>
    </p:spTree>
    <p:extLst>
      <p:ext uri="{BB962C8B-B14F-4D97-AF65-F5344CB8AC3E}">
        <p14:creationId xmlns:p14="http://schemas.microsoft.com/office/powerpoint/2010/main" val="4433944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10</TotalTime>
  <Words>203</Words>
  <Application>Microsoft Macintosh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Travelogue</vt:lpstr>
      <vt:lpstr>5 THEMES OF GEOGRAPHY</vt:lpstr>
      <vt:lpstr>PLACE</vt:lpstr>
      <vt:lpstr>PLACE</vt:lpstr>
      <vt:lpstr>LOCATION</vt:lpstr>
      <vt:lpstr>MOVEMENT</vt:lpstr>
      <vt:lpstr>REGION</vt:lpstr>
      <vt:lpstr>HUMAN-ENVIRONMENT INTERACTION</vt:lpstr>
    </vt:vector>
  </TitlesOfParts>
  <Company>Durham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THEMES OF GEOGRAPHY</dc:title>
  <dc:creator>Durham Public Schools</dc:creator>
  <cp:lastModifiedBy>Durham Public Schools</cp:lastModifiedBy>
  <cp:revision>1</cp:revision>
  <dcterms:created xsi:type="dcterms:W3CDTF">2014-08-05T17:17:45Z</dcterms:created>
  <dcterms:modified xsi:type="dcterms:W3CDTF">2014-08-05T17:27:55Z</dcterms:modified>
</cp:coreProperties>
</file>